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86" r:id="rId4"/>
    <p:sldId id="287" r:id="rId5"/>
    <p:sldId id="289" r:id="rId6"/>
    <p:sldId id="264" r:id="rId7"/>
    <p:sldId id="265" r:id="rId8"/>
    <p:sldId id="268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2" r:id="rId18"/>
    <p:sldId id="283" r:id="rId19"/>
    <p:sldId id="288" r:id="rId20"/>
    <p:sldId id="284" r:id="rId21"/>
    <p:sldId id="285" r:id="rId22"/>
  </p:sldIdLst>
  <p:sldSz cx="24387175" cy="13716000"/>
  <p:notesSz cx="6858000" cy="9144000"/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36" y="9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173E6-D24A-4DC0-B6F9-C189321E0368}" type="datetimeFigureOut">
              <a:rPr lang="en-US" smtClean="0"/>
              <a:t>6/29/2021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E138C-9322-4930-9BA1-3B3C7FDD15A7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138C-9322-4930-9BA1-3B3C7FDD15A7}" type="slidenum">
              <a:rPr lang="en-IN" smtClean="0"/>
              <a:t>20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7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5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57006" y="1098550"/>
            <a:ext cx="14632305" cy="23406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625" y="1098550"/>
            <a:ext cx="43498930" cy="23406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1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5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623" y="6400801"/>
            <a:ext cx="29065619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23696" y="6400801"/>
            <a:ext cx="29065616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6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7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8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3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2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EEAE7-3EE3-481E-ACC5-BE97E34027DE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38AF7-63D5-4B90-A0CA-0D1D374DB5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9150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86082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86082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86082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86082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7017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83690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45288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05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</Words>
  <Application>Microsoft Office PowerPoint</Application>
  <PresentationFormat>Custom</PresentationFormat>
  <Paragraphs>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Debu</dc:creator>
  <cp:lastModifiedBy>DELL</cp:lastModifiedBy>
  <cp:revision>12</cp:revision>
  <dcterms:created xsi:type="dcterms:W3CDTF">2018-07-31T12:17:07Z</dcterms:created>
  <dcterms:modified xsi:type="dcterms:W3CDTF">2021-06-29T12:58:54Z</dcterms:modified>
</cp:coreProperties>
</file>