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0" r:id="rId4"/>
    <p:sldId id="262" r:id="rId5"/>
    <p:sldId id="263" r:id="rId6"/>
    <p:sldId id="272" r:id="rId7"/>
    <p:sldId id="274" r:id="rId8"/>
    <p:sldId id="264" r:id="rId9"/>
    <p:sldId id="267" r:id="rId10"/>
    <p:sldId id="275" r:id="rId11"/>
    <p:sldId id="276" r:id="rId12"/>
    <p:sldId id="27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F13"/>
    <a:srgbClr val="0E11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l="-10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0F794C-50E6-4DBC-840F-D917C248901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D0E38-7CB3-442F-B646-5C32023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0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PRESENTED BY :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latin typeface="Algerian" pitchFamily="82" charset="0"/>
              </a:rPr>
              <a:t>ABHISHEK BAGLA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latin typeface="Arial Black" pitchFamily="34" charset="0"/>
              </a:rPr>
              <a:t>KIRAN TRANSPORT PVT. LTD.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“Moves With Speed &amp; Safety”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4" name="Right Triangle 23"/>
          <p:cNvSpPr/>
          <p:nvPr/>
        </p:nvSpPr>
        <p:spPr>
          <a:xfrm rot="5400000">
            <a:off x="3771900" y="2705100"/>
            <a:ext cx="609600" cy="8382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/>
          <p:cNvSpPr/>
          <p:nvPr/>
        </p:nvSpPr>
        <p:spPr>
          <a:xfrm>
            <a:off x="3657600" y="3429000"/>
            <a:ext cx="838200" cy="5334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3546348" y="2930652"/>
            <a:ext cx="11369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191000" y="32004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153694" y="3390106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6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WE  DO  NOT 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Car Or Bus On Rentals.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Courier Services.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Loose Parcel Bookings (Ex: 1 or 2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Cbs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Animal Transfers.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Oil Tankers.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Refrigerated Vehicles.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Why </a:t>
            </a:r>
            <a:r>
              <a:rPr lang="en-US" dirty="0" err="1" smtClean="0">
                <a:solidFill>
                  <a:srgbClr val="7030A0"/>
                </a:solidFill>
                <a:latin typeface="Eras Bold ITC" pitchFamily="34" charset="0"/>
              </a:rPr>
              <a:t>kiran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 transport	(P) LTD</a:t>
            </a:r>
            <a:endParaRPr lang="en-IN" dirty="0">
              <a:solidFill>
                <a:srgbClr val="7030A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arlow Solid Italic" pitchFamily="82" charset="0"/>
              </a:rPr>
              <a:t>We strict to our 3 pillars of strength i.e.</a:t>
            </a:r>
          </a:p>
          <a:p>
            <a:pPr>
              <a:buNone/>
            </a:pPr>
            <a:r>
              <a:rPr lang="en-US" dirty="0" smtClean="0">
                <a:latin typeface="Harlow Solid Italic" pitchFamily="82" charset="0"/>
              </a:rPr>
              <a:t>1.Safety of the material.</a:t>
            </a:r>
          </a:p>
          <a:p>
            <a:pPr>
              <a:buNone/>
            </a:pPr>
            <a:r>
              <a:rPr lang="en-US" dirty="0" smtClean="0">
                <a:latin typeface="Harlow Solid Italic" pitchFamily="82" charset="0"/>
              </a:rPr>
              <a:t>2.Alloted service time.</a:t>
            </a:r>
          </a:p>
          <a:p>
            <a:pPr>
              <a:buNone/>
            </a:pPr>
            <a:r>
              <a:rPr lang="en-US" dirty="0" smtClean="0">
                <a:latin typeface="Harlow Solid Italic" pitchFamily="82" charset="0"/>
              </a:rPr>
              <a:t>3.Best competitive prices.</a:t>
            </a:r>
          </a:p>
          <a:p>
            <a:pPr>
              <a:buNone/>
            </a:pPr>
            <a:endParaRPr lang="en-US" dirty="0" smtClean="0">
              <a:latin typeface="Harlow Solid Italic" pitchFamily="82" charset="0"/>
            </a:endParaRPr>
          </a:p>
          <a:p>
            <a:r>
              <a:rPr lang="en-US" dirty="0" smtClean="0">
                <a:latin typeface="Harlow Solid Italic" pitchFamily="82" charset="0"/>
              </a:rPr>
              <a:t>We never tell lie or fool our clients if vehicle placement is delayed or failed.</a:t>
            </a:r>
          </a:p>
          <a:p>
            <a:endParaRPr lang="en-US" dirty="0" smtClean="0">
              <a:latin typeface="Harlow Solid Italic" pitchFamily="82" charset="0"/>
            </a:endParaRPr>
          </a:p>
          <a:p>
            <a:r>
              <a:rPr lang="en-US" dirty="0" smtClean="0">
                <a:latin typeface="Harlow Solid Italic" pitchFamily="82" charset="0"/>
              </a:rPr>
              <a:t>We give our cent percent in resolving the problem without making extra profit as others.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dirty="0" smtClean="0">
                <a:solidFill>
                  <a:srgbClr val="00B0F0"/>
                </a:solidFill>
              </a:rPr>
              <a:t>ASKS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Manufacturing companies who strict to there payment terms Like – 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Cement – 	Pipe – 			Chemicals - 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RAMCO,	ELECTROSTEEL 	BASF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INDIA,	PSL LTD.		CHANDRAS 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KESORAM,	JINDAL PIPE		KANORIA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BINANI 	ALOM EXTRUSION	QUACKER</a:t>
            </a:r>
          </a:p>
          <a:p>
            <a:pPr>
              <a:buNone/>
            </a:pPr>
            <a:endParaRPr lang="en-US" dirty="0" smtClean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 ALL Trading company who gives advance payment –</a:t>
            </a:r>
          </a:p>
          <a:p>
            <a:pPr>
              <a:buNone/>
            </a:pPr>
            <a:endParaRPr lang="en-US" dirty="0" smtClean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All </a:t>
            </a:r>
            <a:r>
              <a:rPr lang="en-US" dirty="0" err="1" smtClean="0">
                <a:latin typeface="Palatino Linotype" pitchFamily="18" charset="0"/>
              </a:rPr>
              <a:t>Taj</a:t>
            </a:r>
            <a:r>
              <a:rPr lang="en-US" dirty="0" smtClean="0">
                <a:latin typeface="Palatino Linotype" pitchFamily="18" charset="0"/>
              </a:rPr>
              <a:t> members for there blind trust and cent percent faith upon KTPL for </a:t>
            </a:r>
            <a:r>
              <a:rPr lang="en-US" smtClean="0">
                <a:latin typeface="Palatino Linotype" pitchFamily="18" charset="0"/>
              </a:rPr>
              <a:t>ther </a:t>
            </a:r>
            <a:r>
              <a:rPr lang="en-US" dirty="0" err="1" smtClean="0">
                <a:latin typeface="Palatino Linotype" pitchFamily="18" charset="0"/>
              </a:rPr>
              <a:t>refrences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endParaRPr lang="en-US" dirty="0" smtClean="0">
              <a:latin typeface="Palatino Linotype" pitchFamily="18" charset="0"/>
            </a:endParaRPr>
          </a:p>
          <a:p>
            <a:endParaRPr lang="en-US" dirty="0" smtClean="0">
              <a:latin typeface="Palatino Linotype" pitchFamily="18" charset="0"/>
            </a:endParaRPr>
          </a:p>
          <a:p>
            <a:endParaRPr lang="en-US" dirty="0" smtClean="0">
              <a:latin typeface="Palatino Linotype" pitchFamily="18" charset="0"/>
            </a:endParaRPr>
          </a:p>
          <a:p>
            <a:endParaRPr lang="en-US" dirty="0" smtClean="0">
              <a:latin typeface="Palatino Linotype" pitchFamily="18" charset="0"/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oudy Stout" pitchFamily="18" charset="0"/>
              </a:rPr>
              <a:t>THANKS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Goudy Stou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Last But Not The Least Our Company Is Registered With Just Dial As A Number One Transport Service Provider In Kolkata</a:t>
            </a:r>
          </a:p>
          <a:p>
            <a:endParaRPr lang="en-US" dirty="0" smtClean="0"/>
          </a:p>
          <a:p>
            <a:r>
              <a:rPr lang="en-US" dirty="0" smtClean="0"/>
              <a:t>One Can Also Find Us On </a:t>
            </a:r>
            <a:r>
              <a:rPr lang="en-US" dirty="0" err="1" smtClean="0"/>
              <a:t>Sulekha.Com</a:t>
            </a:r>
            <a:r>
              <a:rPr lang="en-US" dirty="0" smtClean="0"/>
              <a:t> &amp; </a:t>
            </a:r>
            <a:r>
              <a:rPr lang="en-US" dirty="0" err="1" smtClean="0"/>
              <a:t>TradeIndia.Com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CONTACT DETAILS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 smtClean="0">
                <a:latin typeface="Monotype Corsiva" pitchFamily="66" charset="0"/>
              </a:rPr>
              <a:t>Registered &amp; Head Office :</a:t>
            </a:r>
          </a:p>
          <a:p>
            <a:pPr>
              <a:buNone/>
            </a:pPr>
            <a:endParaRPr lang="en-US" sz="28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2800" b="1" dirty="0" smtClean="0">
                <a:latin typeface="Berlin Sans FB" pitchFamily="34" charset="0"/>
                <a:cs typeface="Aharoni" pitchFamily="2" charset="-79"/>
              </a:rPr>
              <a:t>KIRAN  TRANSPORT  PRIVATE  LIMITED</a:t>
            </a:r>
          </a:p>
          <a:p>
            <a:pPr>
              <a:buNone/>
            </a:pPr>
            <a:r>
              <a:rPr lang="en-US" sz="2800" b="1" dirty="0" smtClean="0">
                <a:latin typeface="Monotype Corsiva" pitchFamily="66" charset="0"/>
              </a:rPr>
              <a:t>P-16, New C. I. T. Road,</a:t>
            </a:r>
          </a:p>
          <a:p>
            <a:pPr>
              <a:buNone/>
            </a:pPr>
            <a:r>
              <a:rPr lang="en-US" sz="2800" b="1" dirty="0" smtClean="0">
                <a:latin typeface="Monotype Corsiva" pitchFamily="66" charset="0"/>
              </a:rPr>
              <a:t>Kolkata - 700 073.</a:t>
            </a:r>
          </a:p>
          <a:p>
            <a:pPr>
              <a:buNone/>
            </a:pPr>
            <a:r>
              <a:rPr lang="en-US" sz="2800" b="1" dirty="0" smtClean="0">
                <a:latin typeface="Monotype Corsiva" pitchFamily="66" charset="0"/>
              </a:rPr>
              <a:t>Tel: (033) 2236-8083; 2237-3733</a:t>
            </a:r>
          </a:p>
          <a:p>
            <a:pPr>
              <a:buNone/>
            </a:pPr>
            <a:r>
              <a:rPr lang="en-US" sz="2800" b="1" dirty="0" smtClean="0">
                <a:latin typeface="Monotype Corsiva" pitchFamily="66" charset="0"/>
              </a:rPr>
              <a:t>Fax: (033) 2237-4382</a:t>
            </a:r>
          </a:p>
          <a:p>
            <a:pPr>
              <a:buNone/>
            </a:pPr>
            <a:r>
              <a:rPr lang="en-US" sz="2800" b="1" smtClean="0">
                <a:latin typeface="Monotype Corsiva" pitchFamily="66" charset="0"/>
              </a:rPr>
              <a:t>Mobile :9331063450 </a:t>
            </a:r>
            <a:endParaRPr lang="en-US" sz="28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2800" b="1" dirty="0" smtClean="0">
                <a:latin typeface="Monotype Corsiva" pitchFamily="66" charset="0"/>
              </a:rPr>
              <a:t>e-mail: baglas@cal.vsnl.net.in</a:t>
            </a:r>
            <a:endParaRPr lang="en-US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INTRODUCTION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The definition of transport :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Trans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means “</a:t>
            </a:r>
            <a:r>
              <a:rPr lang="en-US" sz="2800" i="1" u="sng" dirty="0" smtClean="0">
                <a:solidFill>
                  <a:schemeClr val="accent2">
                    <a:lumMod val="50000"/>
                  </a:schemeClr>
                </a:solidFill>
              </a:rPr>
              <a:t>across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” and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Port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means “</a:t>
            </a:r>
            <a:r>
              <a:rPr lang="en-US" sz="2800" i="1" u="sng" dirty="0" smtClean="0">
                <a:solidFill>
                  <a:schemeClr val="accent2">
                    <a:lumMod val="50000"/>
                  </a:schemeClr>
                </a:solidFill>
              </a:rPr>
              <a:t>to carry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2800" i="1" dirty="0" err="1" smtClean="0">
                <a:solidFill>
                  <a:schemeClr val="accent2">
                    <a:lumMod val="50000"/>
                  </a:schemeClr>
                </a:solidFill>
              </a:rPr>
              <a:t>i.e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carrying goods across the nation.</a:t>
            </a:r>
          </a:p>
          <a:p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Transport helps in increase the demand for goods by extending the market boundaries nationwide.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Transportation is a critical factor in the economic growth and development as it accounts between 6% and 12% of the GDP. </a:t>
            </a:r>
            <a:endParaRPr lang="en-US" sz="28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Console" pitchFamily="49" charset="0"/>
              </a:rPr>
              <a:t>ABOUT US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We are pleased to introduce ourselves as a premier transport contractor having fleet of trucks, trailers, tippers, loaders, crane operating since 1971.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We undertake transportation of normal truck/trailer consignments as well as heavy packages weighing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upto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150M/Tons each. 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We operate all over India, Nepal, Bhutan and Bangladesh border through road.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BRANCHES :</a:t>
            </a:r>
            <a:endParaRPr lang="en-US" dirty="0">
              <a:solidFill>
                <a:schemeClr val="tx2">
                  <a:lumMod val="5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VAPI			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BHIWANDI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PUNE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RAIPUR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BHOPAL / MANDIDEEP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CHENNAI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BANGALORE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ICCHAPURAM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DELHI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SILIGURI</a:t>
            </a:r>
          </a:p>
          <a:p>
            <a:pPr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95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ANKLESHWAR &amp; BARODA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NASHIK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NAGPUR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INDORE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PONDICHERRY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HYDERABAD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COIMBATORE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KANPUR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KANDLA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BONGAON 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Forte" pitchFamily="66" charset="0"/>
              </a:rPr>
              <a:t>Our  key  services :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2F13"/>
                </a:solidFill>
                <a:latin typeface="Forte" pitchFamily="66" charset="0"/>
              </a:rPr>
              <a:t>KEY I       –  Full Truckload Throughout India</a:t>
            </a:r>
          </a:p>
          <a:p>
            <a:endParaRPr lang="en-US" dirty="0" smtClean="0">
              <a:solidFill>
                <a:srgbClr val="262F13"/>
              </a:solidFill>
              <a:latin typeface="Forte" pitchFamily="66" charset="0"/>
            </a:endParaRPr>
          </a:p>
          <a:p>
            <a:r>
              <a:rPr lang="en-US" dirty="0" smtClean="0">
                <a:solidFill>
                  <a:srgbClr val="262F13"/>
                </a:solidFill>
                <a:latin typeface="Forte" pitchFamily="66" charset="0"/>
              </a:rPr>
              <a:t>KEY II     –  Truck Load Across Borders Of 			   Ne</a:t>
            </a:r>
            <a:r>
              <a:rPr lang="en-US" sz="2800" dirty="0" smtClean="0">
                <a:solidFill>
                  <a:srgbClr val="262F13"/>
                </a:solidFill>
                <a:latin typeface="Forte" pitchFamily="66" charset="0"/>
              </a:rPr>
              <a:t>pal, Bhutan, Bangladesh</a:t>
            </a:r>
          </a:p>
          <a:p>
            <a:endParaRPr lang="en-US" sz="2800" dirty="0" smtClean="0">
              <a:solidFill>
                <a:srgbClr val="262F13"/>
              </a:solidFill>
              <a:latin typeface="Forte" pitchFamily="66" charset="0"/>
            </a:endParaRPr>
          </a:p>
          <a:p>
            <a:r>
              <a:rPr lang="en-US" sz="2800" dirty="0" smtClean="0">
                <a:solidFill>
                  <a:srgbClr val="262F13"/>
                </a:solidFill>
                <a:latin typeface="Forte" pitchFamily="66" charset="0"/>
              </a:rPr>
              <a:t>KEY JJJ     –  Half Truck Load Clubbed With 		    Other Materials</a:t>
            </a:r>
          </a:p>
          <a:p>
            <a:endParaRPr lang="en-US" sz="2800" dirty="0" smtClean="0">
              <a:solidFill>
                <a:srgbClr val="262F13"/>
              </a:solidFill>
              <a:latin typeface="Forte" pitchFamily="66" charset="0"/>
            </a:endParaRPr>
          </a:p>
          <a:p>
            <a:r>
              <a:rPr lang="en-US" sz="2800" dirty="0" smtClean="0">
                <a:solidFill>
                  <a:srgbClr val="262F13"/>
                </a:solidFill>
                <a:latin typeface="Forte" pitchFamily="66" charset="0"/>
              </a:rPr>
              <a:t>KEY JV   –  Project Cargo </a:t>
            </a:r>
          </a:p>
          <a:p>
            <a:endParaRPr lang="en-US" dirty="0" smtClean="0">
              <a:solidFill>
                <a:srgbClr val="262F13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899160"/>
          </a:xfrm>
        </p:spPr>
        <p:txBody>
          <a:bodyPr/>
          <a:lstStyle/>
          <a:p>
            <a:pPr algn="ctr"/>
            <a:r>
              <a:rPr lang="en-US" b="0" dirty="0" smtClean="0">
                <a:solidFill>
                  <a:srgbClr val="002060"/>
                </a:solidFill>
                <a:latin typeface="Informal Roman" pitchFamily="66" charset="0"/>
              </a:rPr>
              <a:t>WAREHOUSING &amp; CLEARING</a:t>
            </a:r>
            <a:endParaRPr lang="en-US" b="0" dirty="0">
              <a:solidFill>
                <a:srgbClr val="002060"/>
              </a:solidFill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We Provide :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Warehousing &amp; Stocking Of Goods For Clients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Delivery &amp; Distribution Of Goods From Godown To The Door Of Vendors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Clearing Of Goods At Docks &amp; All Necessary Custom Formalities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Custom Clearance At Bangladesh, Nepal &amp; Bhutan Borders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Informal Roman" pitchFamily="66" charset="0"/>
              </a:rPr>
              <a:t>Labors, Crane, Hydra, Forklift etc. For Loading &amp; Unloading Purposes As Per Demand Of Clients.</a:t>
            </a:r>
          </a:p>
          <a:p>
            <a:endParaRPr lang="en-US" sz="2800" b="1" dirty="0">
              <a:solidFill>
                <a:srgbClr val="002060"/>
              </a:solidFill>
              <a:latin typeface="Informal Roman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42048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LOADING INSTRUMENTS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 descr="c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1905000" cy="1143000"/>
          </a:xfrm>
          <a:prstGeom prst="rect">
            <a:avLst/>
          </a:prstGeom>
        </p:spPr>
      </p:pic>
      <p:pic>
        <p:nvPicPr>
          <p:cNvPr id="4" name="Picture 3" descr="f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572000"/>
            <a:ext cx="2362200" cy="1295400"/>
          </a:xfrm>
          <a:prstGeom prst="rect">
            <a:avLst/>
          </a:prstGeom>
        </p:spPr>
      </p:pic>
      <p:pic>
        <p:nvPicPr>
          <p:cNvPr id="5" name="Picture 4" descr="hyd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743200"/>
            <a:ext cx="1905000" cy="1371600"/>
          </a:xfrm>
          <a:prstGeom prst="rect">
            <a:avLst/>
          </a:prstGeom>
        </p:spPr>
      </p:pic>
      <p:pic>
        <p:nvPicPr>
          <p:cNvPr id="6" name="Picture 5" descr="jc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3733800"/>
            <a:ext cx="1981200" cy="137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01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FORKLIFTER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JCB</a:t>
            </a:r>
            <a:endParaRPr lang="en-US" dirty="0"/>
          </a:p>
        </p:txBody>
      </p:sp>
      <p:pic>
        <p:nvPicPr>
          <p:cNvPr id="11" name="Picture 10" descr="Chain-Pulley-Bloc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1066800"/>
            <a:ext cx="1828800" cy="1371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956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CHAIN PULLEY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971800" y="2895600"/>
            <a:ext cx="1828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Modern No. 20" pitchFamily="18" charset="0"/>
              </a:rPr>
              <a:t>RANGE  OF  VEHICLES :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Modern No. 20" pitchFamily="18" charset="0"/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3276600" y="3124200"/>
            <a:ext cx="1447800" cy="1524000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 rot="5400000" flipH="1" flipV="1">
            <a:off x="3790950" y="2876550"/>
            <a:ext cx="4572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00600" y="3276600"/>
            <a:ext cx="304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800600" y="4343400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 rot="16200000" flipH="1">
            <a:off x="3829050" y="4819650"/>
            <a:ext cx="3810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4"/>
          </p:cNvCxnSpPr>
          <p:nvPr/>
        </p:nvCxnSpPr>
        <p:spPr>
          <a:xfrm>
            <a:off x="2971800" y="3276600"/>
            <a:ext cx="304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</p:cNvCxnSpPr>
          <p:nvPr/>
        </p:nvCxnSpPr>
        <p:spPr>
          <a:xfrm rot="10800000" flipV="1">
            <a:off x="2895600" y="4267200"/>
            <a:ext cx="3810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0540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CONTAINERS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1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TRUCKS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5400" y="464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OPEN DALA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76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LCVS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64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CARRIER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800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TRAILERS</a:t>
            </a:r>
          </a:p>
        </p:txBody>
      </p:sp>
      <p:pic>
        <p:nvPicPr>
          <p:cNvPr id="44" name="Picture 43" descr="tru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295400"/>
            <a:ext cx="1752601" cy="1066800"/>
          </a:xfrm>
          <a:prstGeom prst="rect">
            <a:avLst/>
          </a:prstGeom>
        </p:spPr>
      </p:pic>
      <p:pic>
        <p:nvPicPr>
          <p:cNvPr id="45" name="Picture 44" descr="contain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667000"/>
            <a:ext cx="1600200" cy="914400"/>
          </a:xfrm>
          <a:prstGeom prst="rect">
            <a:avLst/>
          </a:prstGeom>
        </p:spPr>
      </p:pic>
      <p:pic>
        <p:nvPicPr>
          <p:cNvPr id="46" name="Picture 45" descr="c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01518"/>
            <a:ext cx="1685925" cy="990600"/>
          </a:xfrm>
          <a:prstGeom prst="rect">
            <a:avLst/>
          </a:prstGeom>
        </p:spPr>
      </p:pic>
      <p:pic>
        <p:nvPicPr>
          <p:cNvPr id="47" name="Picture 46" descr="trailorff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534920"/>
            <a:ext cx="1811215" cy="1046480"/>
          </a:xfrm>
          <a:prstGeom prst="rect">
            <a:avLst/>
          </a:prstGeom>
        </p:spPr>
      </p:pic>
      <p:pic>
        <p:nvPicPr>
          <p:cNvPr id="48" name="Picture 47" descr="lc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5638800"/>
            <a:ext cx="1905000" cy="990600"/>
          </a:xfrm>
          <a:prstGeom prst="rect">
            <a:avLst/>
          </a:prstGeom>
        </p:spPr>
      </p:pic>
      <p:pic>
        <p:nvPicPr>
          <p:cNvPr id="50" name="Picture 49" descr="oen dal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000" y="4495800"/>
            <a:ext cx="16764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OUR CORPORATE CLIENT LIST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Utkarsh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Tubes &amp; Pipes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Wipro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Surya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Roshni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Halonix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B P Projects (P)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Aster Ltd.</a:t>
            </a:r>
          </a:p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SRB </a:t>
            </a:r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Technocrat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(P)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Larsen &amp; Toubro Ltd.,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Jyothy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Laboratories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Eveready Industries India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Engineers India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Precision Wires Ltd.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Kabra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Extrusiontechnik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</a:t>
            </a:r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Filaments (P) Ltd.</a:t>
            </a:r>
          </a:p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Reliance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Infratel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 / </a:t>
            </a:r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Reliance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Communication Ltd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TISCO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New Tobacco Co.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Atul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Nilkamal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Plastics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Bartaman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Ltd.</a:t>
            </a:r>
          </a:p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BASF India Ltd.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Century Denim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M/s. Shell Bitumen (I) Pvt. Ltd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884</TotalTime>
  <Words>629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PRESENTED BY :</vt:lpstr>
      <vt:lpstr>INTRODUCTION</vt:lpstr>
      <vt:lpstr>ABOUT US</vt:lpstr>
      <vt:lpstr>BRANCHES :</vt:lpstr>
      <vt:lpstr>Our  key  services :</vt:lpstr>
      <vt:lpstr>WAREHOUSING &amp; CLEARING</vt:lpstr>
      <vt:lpstr>LOADING INSTRUMENTS</vt:lpstr>
      <vt:lpstr>RANGE  OF  VEHICLES :</vt:lpstr>
      <vt:lpstr>OUR CORPORATE CLIENT LIST :</vt:lpstr>
      <vt:lpstr>WE  DO  NOT :</vt:lpstr>
      <vt:lpstr>Why kiran transport (P) LTD</vt:lpstr>
      <vt:lpstr>   ASKS</vt:lpstr>
      <vt:lpstr>THANKS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sweta</dc:creator>
  <cp:lastModifiedBy>sony</cp:lastModifiedBy>
  <cp:revision>86</cp:revision>
  <dcterms:created xsi:type="dcterms:W3CDTF">2015-01-26T09:34:54Z</dcterms:created>
  <dcterms:modified xsi:type="dcterms:W3CDTF">2019-04-25T19:44:55Z</dcterms:modified>
</cp:coreProperties>
</file>